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Lst>
  <p:notesMasterIdLst>
    <p:notesMasterId r:id="rId11"/>
  </p:notesMasterIdLst>
  <p:sldIdLst>
    <p:sldId id="256" r:id="rId3"/>
    <p:sldId id="258" r:id="rId4"/>
    <p:sldId id="260" r:id="rId5"/>
    <p:sldId id="279" r:id="rId6"/>
    <p:sldId id="262" r:id="rId7"/>
    <p:sldId id="265" r:id="rId8"/>
    <p:sldId id="280" r:id="rId9"/>
    <p:sldId id="278" r:id="rId10"/>
  </p:sldIdLst>
  <p:sldSz cx="9144000" cy="5143500" type="screen16x9"/>
  <p:notesSz cx="6858000" cy="9144000"/>
  <p:embeddedFontLst>
    <p:embeddedFont>
      <p:font typeface="B Nazanin" panose="00000400000000000000" pitchFamily="2" charset="-78"/>
      <p:regular r:id="rId12"/>
    </p:embeddedFont>
    <p:embeddedFont>
      <p:font typeface="Playfair Display Regular" panose="020B0604020202020204" charset="0"/>
      <p:regular r:id="rId13"/>
      <p:bold r:id="rId14"/>
      <p:italic r:id="rId15"/>
      <p:boldItalic r:id="rId16"/>
    </p:embeddedFont>
    <p:embeddedFont>
      <p:font typeface="Inria Serif Light" panose="020B0604020202020204" charset="0"/>
      <p:regular r:id="rId17"/>
      <p:bold r:id="rId18"/>
      <p:italic r:id="rId19"/>
      <p:boldItalic r:id="rId20"/>
    </p:embeddedFont>
    <p:embeddedFont>
      <p:font typeface="Inria Serif"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7676"/>
    <a:srgbClr val="AD9B91"/>
    <a:srgbClr val="756F6F"/>
    <a:srgbClr val="7B665B"/>
    <a:srgbClr val="8B7467"/>
    <a:srgbClr val="9D877B"/>
    <a:srgbClr val="757070"/>
    <a:srgbClr val="BFC8CB"/>
    <a:srgbClr val="999A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46DF28-2150-43F1-838E-3EFDFE06A0C1}">
  <a:tblStyle styleId="{2146DF28-2150-43F1-838E-3EFDFE06A0C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B1EE3E-A275-4247-A9CC-9BE1B03F3CE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159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964b003c9a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964b003c9a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40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964b003c9a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964b003c9a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p:nvPr/>
        </p:nvSpPr>
        <p:spPr>
          <a:xfrm>
            <a:off x="8227900" y="-1675"/>
            <a:ext cx="916200" cy="916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5"/>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7" name="Google Shape;27;p5"/>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8" name="Google Shape;28;p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1" i="0" u="none" strike="noStrike" kern="0" cap="none" spc="0" normalizeH="0" baseline="0" noProof="0">
              <a:ln>
                <a:noFill/>
              </a:ln>
              <a:solidFill>
                <a:srgbClr val="FFFFFF"/>
              </a:solidFill>
              <a:effectLst/>
              <a:uLnTx/>
              <a:uFillTx/>
              <a:latin typeface="Inria Serif"/>
              <a:sym typeface="Inria Serif"/>
            </a:endParaRPr>
          </a:p>
        </p:txBody>
      </p:sp>
    </p:spTree>
    <p:extLst>
      <p:ext uri="{BB962C8B-B14F-4D97-AF65-F5344CB8AC3E}">
        <p14:creationId xmlns:p14="http://schemas.microsoft.com/office/powerpoint/2010/main" val="383096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9"/>
        <p:cNvGrpSpPr/>
        <p:nvPr/>
      </p:nvGrpSpPr>
      <p:grpSpPr>
        <a:xfrm>
          <a:off x="0" y="0"/>
          <a:ext cx="0" cy="0"/>
          <a:chOff x="0" y="0"/>
          <a:chExt cx="0" cy="0"/>
        </a:xfrm>
      </p:grpSpPr>
      <p:sp>
        <p:nvSpPr>
          <p:cNvPr id="30" name="Google Shape;30;p6"/>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6"/>
          <p:cNvSpPr txBox="1">
            <a:spLocks noGrp="1"/>
          </p:cNvSpPr>
          <p:nvPr>
            <p:ph type="title"/>
          </p:nvPr>
        </p:nvSpPr>
        <p:spPr>
          <a:xfrm>
            <a:off x="455700" y="1586238"/>
            <a:ext cx="3623100" cy="3348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2" name="Google Shape;32;p6"/>
          <p:cNvSpPr txBox="1">
            <a:spLocks noGrp="1"/>
          </p:cNvSpPr>
          <p:nvPr>
            <p:ph type="body" idx="1"/>
          </p:nvPr>
        </p:nvSpPr>
        <p:spPr>
          <a:xfrm>
            <a:off x="455700" y="2139163"/>
            <a:ext cx="3623100" cy="1418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3" name="Google Shape;33;p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1" i="0" u="none" strike="noStrike" kern="0" cap="none" spc="0" normalizeH="0" baseline="0" noProof="0">
              <a:ln>
                <a:noFill/>
              </a:ln>
              <a:solidFill>
                <a:srgbClr val="FFFFFF"/>
              </a:solidFill>
              <a:effectLst/>
              <a:uLnTx/>
              <a:uFillTx/>
              <a:latin typeface="Inria Serif"/>
              <a:sym typeface="Inria Serif"/>
            </a:endParaRPr>
          </a:p>
        </p:txBody>
      </p:sp>
    </p:spTree>
    <p:extLst>
      <p:ext uri="{BB962C8B-B14F-4D97-AF65-F5344CB8AC3E}">
        <p14:creationId xmlns:p14="http://schemas.microsoft.com/office/powerpoint/2010/main" val="3284748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4"/>
        <p:cNvGrpSpPr/>
        <p:nvPr/>
      </p:nvGrpSpPr>
      <p:grpSpPr>
        <a:xfrm>
          <a:off x="0" y="0"/>
          <a:ext cx="0" cy="0"/>
          <a:chOff x="0" y="0"/>
          <a:chExt cx="0" cy="0"/>
        </a:xfrm>
      </p:grpSpPr>
      <p:sp>
        <p:nvSpPr>
          <p:cNvPr id="35" name="Google Shape;35;p7"/>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7"/>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7" name="Google Shape;37;p7"/>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8" name="Google Shape;38;p7"/>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9" name="Google Shape;39;p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1" i="0" u="none" strike="noStrike" kern="0" cap="none" spc="0" normalizeH="0" baseline="0" noProof="0">
              <a:ln>
                <a:noFill/>
              </a:ln>
              <a:solidFill>
                <a:srgbClr val="FFFFFF"/>
              </a:solidFill>
              <a:effectLst/>
              <a:uLnTx/>
              <a:uFillTx/>
              <a:latin typeface="Inria Serif"/>
              <a:sym typeface="Inria Serif"/>
            </a:endParaRPr>
          </a:p>
        </p:txBody>
      </p:sp>
    </p:spTree>
    <p:extLst>
      <p:ext uri="{BB962C8B-B14F-4D97-AF65-F5344CB8AC3E}">
        <p14:creationId xmlns:p14="http://schemas.microsoft.com/office/powerpoint/2010/main" val="3467716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0"/>
        <p:cNvGrpSpPr/>
        <p:nvPr/>
      </p:nvGrpSpPr>
      <p:grpSpPr>
        <a:xfrm>
          <a:off x="0" y="0"/>
          <a:ext cx="0" cy="0"/>
          <a:chOff x="0" y="0"/>
          <a:chExt cx="0" cy="0"/>
        </a:xfrm>
      </p:grpSpPr>
      <p:sp>
        <p:nvSpPr>
          <p:cNvPr id="41" name="Google Shape;41;p8"/>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8"/>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43" name="Google Shape;43;p8"/>
          <p:cNvSpPr txBox="1">
            <a:spLocks noGrp="1"/>
          </p:cNvSpPr>
          <p:nvPr>
            <p:ph type="body" idx="1"/>
          </p:nvPr>
        </p:nvSpPr>
        <p:spPr>
          <a:xfrm>
            <a:off x="2762975"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4" name="Google Shape;44;p8"/>
          <p:cNvSpPr txBox="1">
            <a:spLocks noGrp="1"/>
          </p:cNvSpPr>
          <p:nvPr>
            <p:ph type="body" idx="2"/>
          </p:nvPr>
        </p:nvSpPr>
        <p:spPr>
          <a:xfrm>
            <a:off x="4802737"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5" name="Google Shape;45;p8"/>
          <p:cNvSpPr txBox="1">
            <a:spLocks noGrp="1"/>
          </p:cNvSpPr>
          <p:nvPr>
            <p:ph type="body" idx="3"/>
          </p:nvPr>
        </p:nvSpPr>
        <p:spPr>
          <a:xfrm>
            <a:off x="6842500"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6" name="Google Shape;46;p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1" i="0" u="none" strike="noStrike" kern="0" cap="none" spc="0" normalizeH="0" baseline="0" noProof="0">
              <a:ln>
                <a:noFill/>
              </a:ln>
              <a:solidFill>
                <a:srgbClr val="FFFFFF"/>
              </a:solidFill>
              <a:effectLst/>
              <a:uLnTx/>
              <a:uFillTx/>
              <a:latin typeface="Inria Serif"/>
              <a:sym typeface="Inria Serif"/>
            </a:endParaRPr>
          </a:p>
        </p:txBody>
      </p:sp>
    </p:spTree>
    <p:extLst>
      <p:ext uri="{BB962C8B-B14F-4D97-AF65-F5344CB8AC3E}">
        <p14:creationId xmlns:p14="http://schemas.microsoft.com/office/powerpoint/2010/main" val="2788168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9"/>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9"/>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50" name="Google Shape;50;p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1" i="0" u="none" strike="noStrike" kern="0" cap="none" spc="0" normalizeH="0" baseline="0" noProof="0">
              <a:ln>
                <a:noFill/>
              </a:ln>
              <a:solidFill>
                <a:srgbClr val="FFFFFF"/>
              </a:solidFill>
              <a:effectLst/>
              <a:uLnTx/>
              <a:uFillTx/>
              <a:latin typeface="Inria Serif"/>
              <a:sym typeface="Inria Serif"/>
            </a:endParaRPr>
          </a:p>
        </p:txBody>
      </p:sp>
    </p:spTree>
    <p:extLst>
      <p:ext uri="{BB962C8B-B14F-4D97-AF65-F5344CB8AC3E}">
        <p14:creationId xmlns:p14="http://schemas.microsoft.com/office/powerpoint/2010/main" val="131925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51"/>
        <p:cNvGrpSpPr/>
        <p:nvPr/>
      </p:nvGrpSpPr>
      <p:grpSpPr>
        <a:xfrm>
          <a:off x="0" y="0"/>
          <a:ext cx="0" cy="0"/>
          <a:chOff x="0" y="0"/>
          <a:chExt cx="0" cy="0"/>
        </a:xfrm>
      </p:grpSpPr>
      <p:sp>
        <p:nvSpPr>
          <p:cNvPr id="52" name="Google Shape;52;p10"/>
          <p:cNvSpPr/>
          <p:nvPr/>
        </p:nvSpPr>
        <p:spPr>
          <a:xfrm>
            <a:off x="2307300" y="0"/>
            <a:ext cx="6836700" cy="46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10"/>
          <p:cNvSpPr txBox="1">
            <a:spLocks noGrp="1"/>
          </p:cNvSpPr>
          <p:nvPr>
            <p:ph type="body" idx="1"/>
          </p:nvPr>
        </p:nvSpPr>
        <p:spPr>
          <a:xfrm>
            <a:off x="367825" y="3875252"/>
            <a:ext cx="1767300" cy="859500"/>
          </a:xfrm>
          <a:prstGeom prst="rect">
            <a:avLst/>
          </a:prstGeom>
        </p:spPr>
        <p:txBody>
          <a:bodyPr spcFirstLastPara="1" wrap="square" lIns="0" tIns="0" rIns="0" bIns="0" anchor="b" anchorCtr="0">
            <a:noAutofit/>
          </a:bodyPr>
          <a:lstStyle>
            <a:lvl1pPr marL="457200" lvl="0" indent="-228600" algn="r" rtl="0">
              <a:lnSpc>
                <a:spcPct val="100000"/>
              </a:lnSpc>
              <a:spcBef>
                <a:spcPts val="0"/>
              </a:spcBef>
              <a:spcAft>
                <a:spcPts val="0"/>
              </a:spcAft>
              <a:buClr>
                <a:schemeClr val="dk2"/>
              </a:buClr>
              <a:buSzPts val="1500"/>
              <a:buNone/>
              <a:defRPr sz="1500">
                <a:solidFill>
                  <a:schemeClr val="dk2"/>
                </a:solidFill>
              </a:defRPr>
            </a:lvl1pPr>
          </a:lstStyle>
          <a:p>
            <a:endParaRPr/>
          </a:p>
        </p:txBody>
      </p:sp>
      <p:sp>
        <p:nvSpPr>
          <p:cNvPr id="54" name="Google Shape;54;p10"/>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1" i="0" u="none" strike="noStrike" kern="0" cap="none" spc="0" normalizeH="0" baseline="0" noProof="0">
              <a:ln>
                <a:noFill/>
              </a:ln>
              <a:solidFill>
                <a:srgbClr val="FFFFFF"/>
              </a:solidFill>
              <a:effectLst/>
              <a:uLnTx/>
              <a:uFillTx/>
              <a:latin typeface="Inria Serif"/>
              <a:sym typeface="Inria Serif"/>
            </a:endParaRPr>
          </a:p>
        </p:txBody>
      </p:sp>
    </p:spTree>
    <p:extLst>
      <p:ext uri="{BB962C8B-B14F-4D97-AF65-F5344CB8AC3E}">
        <p14:creationId xmlns:p14="http://schemas.microsoft.com/office/powerpoint/2010/main" val="326569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55"/>
        <p:cNvGrpSpPr/>
        <p:nvPr/>
      </p:nvGrpSpPr>
      <p:grpSpPr>
        <a:xfrm>
          <a:off x="0" y="0"/>
          <a:ext cx="0" cy="0"/>
          <a:chOff x="0" y="0"/>
          <a:chExt cx="0" cy="0"/>
        </a:xfrm>
      </p:grpSpPr>
      <p:sp>
        <p:nvSpPr>
          <p:cNvPr id="56" name="Google Shape;56;p11"/>
          <p:cNvSpPr/>
          <p:nvPr/>
        </p:nvSpPr>
        <p:spPr>
          <a:xfrm>
            <a:off x="0" y="0"/>
            <a:ext cx="9144000" cy="5143500"/>
          </a:xfrm>
          <a:prstGeom prst="frame">
            <a:avLst>
              <a:gd name="adj1" fmla="val 8849"/>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1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1" i="0" u="none" strike="noStrike" kern="0" cap="none" spc="0" normalizeH="0" baseline="0" noProof="0">
              <a:ln>
                <a:noFill/>
              </a:ln>
              <a:solidFill>
                <a:srgbClr val="FFFFFF"/>
              </a:solidFill>
              <a:effectLst/>
              <a:uLnTx/>
              <a:uFillTx/>
              <a:latin typeface="Inria Serif"/>
              <a:sym typeface="Inria Serif"/>
            </a:endParaRPr>
          </a:p>
        </p:txBody>
      </p:sp>
    </p:spTree>
    <p:extLst>
      <p:ext uri="{BB962C8B-B14F-4D97-AF65-F5344CB8AC3E}">
        <p14:creationId xmlns:p14="http://schemas.microsoft.com/office/powerpoint/2010/main" val="3131282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ith transparent frame">
  <p:cSld name="Blank with transparent frame">
    <p:bg>
      <p:bgPr>
        <a:solidFill>
          <a:schemeClr val="lt1"/>
        </a:solidFill>
        <a:effectLst/>
      </p:bgPr>
    </p:bg>
    <p:spTree>
      <p:nvGrpSpPr>
        <p:cNvPr id="1" name="Shape 58"/>
        <p:cNvGrpSpPr/>
        <p:nvPr/>
      </p:nvGrpSpPr>
      <p:grpSpPr>
        <a:xfrm>
          <a:off x="0" y="0"/>
          <a:ext cx="0" cy="0"/>
          <a:chOff x="0" y="0"/>
          <a:chExt cx="0" cy="0"/>
        </a:xfrm>
      </p:grpSpPr>
      <p:sp>
        <p:nvSpPr>
          <p:cNvPr id="59" name="Google Shape;59;p12"/>
          <p:cNvSpPr/>
          <p:nvPr/>
        </p:nvSpPr>
        <p:spPr>
          <a:xfrm>
            <a:off x="0" y="0"/>
            <a:ext cx="9144000" cy="5143500"/>
          </a:xfrm>
          <a:prstGeom prst="frame">
            <a:avLst>
              <a:gd name="adj1" fmla="val 8849"/>
            </a:avLst>
          </a:prstGeom>
          <a:solidFill>
            <a:srgbClr val="3B1106">
              <a:alpha val="6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12"/>
          <p:cNvSpPr txBox="1">
            <a:spLocks noGrp="1"/>
          </p:cNvSpPr>
          <p:nvPr>
            <p:ph type="sldNum" idx="12"/>
          </p:nvPr>
        </p:nvSpPr>
        <p:spPr>
          <a:xfrm>
            <a:off x="8688300" y="4687750"/>
            <a:ext cx="455700" cy="455700"/>
          </a:xfrm>
          <a:prstGeom prst="rect">
            <a:avLst/>
          </a:prstGeom>
          <a:solidFill>
            <a:srgbClr val="3B1106">
              <a:alpha val="6150"/>
            </a:srgbClr>
          </a:solid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1" i="0" u="none" strike="noStrike" kern="0" cap="none" spc="0" normalizeH="0" baseline="0" noProof="0">
              <a:ln>
                <a:noFill/>
              </a:ln>
              <a:solidFill>
                <a:srgbClr val="FFFFFF"/>
              </a:solidFill>
              <a:effectLst/>
              <a:uLnTx/>
              <a:uFillTx/>
              <a:latin typeface="Inria Serif"/>
              <a:sym typeface="Inria Serif"/>
            </a:endParaRPr>
          </a:p>
        </p:txBody>
      </p:sp>
    </p:spTree>
    <p:extLst>
      <p:ext uri="{BB962C8B-B14F-4D97-AF65-F5344CB8AC3E}">
        <p14:creationId xmlns:p14="http://schemas.microsoft.com/office/powerpoint/2010/main" val="370000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2571750"/>
            <a:ext cx="9144000" cy="25719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 name="Google Shape;16;p3"/>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None/>
              <a:defRPr sz="1400"/>
            </a:lvl1pPr>
            <a:lvl2pPr lvl="1" rtl="0">
              <a:spcBef>
                <a:spcPts val="600"/>
              </a:spcBef>
              <a:spcAft>
                <a:spcPts val="0"/>
              </a:spcAft>
              <a:buClr>
                <a:schemeClr val="dk1"/>
              </a:buClr>
              <a:buSzPts val="1400"/>
              <a:buNone/>
              <a:defRPr sz="1400"/>
            </a:lvl2pPr>
            <a:lvl3pPr lvl="2" rtl="0">
              <a:spcBef>
                <a:spcPts val="600"/>
              </a:spcBef>
              <a:spcAft>
                <a:spcPts val="0"/>
              </a:spcAft>
              <a:buClr>
                <a:schemeClr val="dk1"/>
              </a:buClr>
              <a:buSzPts val="1400"/>
              <a:buNone/>
              <a:defRPr sz="1400"/>
            </a:lvl3pPr>
            <a:lvl4pPr lvl="3" rtl="0">
              <a:spcBef>
                <a:spcPts val="600"/>
              </a:spcBef>
              <a:spcAft>
                <a:spcPts val="0"/>
              </a:spcAft>
              <a:buSzPts val="1400"/>
              <a:buNone/>
              <a:defRPr sz="1400"/>
            </a:lvl4pPr>
            <a:lvl5pPr lvl="4" rtl="0">
              <a:spcBef>
                <a:spcPts val="600"/>
              </a:spcBef>
              <a:spcAft>
                <a:spcPts val="0"/>
              </a:spcAft>
              <a:buSzPts val="1400"/>
              <a:buNone/>
              <a:defRPr sz="1400"/>
            </a:lvl5pPr>
            <a:lvl6pPr lvl="5" rtl="0">
              <a:spcBef>
                <a:spcPts val="600"/>
              </a:spcBef>
              <a:spcAft>
                <a:spcPts val="0"/>
              </a:spcAft>
              <a:buSzPts val="1400"/>
              <a:buNone/>
              <a:defRPr sz="1400"/>
            </a:lvl6pPr>
            <a:lvl7pPr lvl="6" rtl="0">
              <a:spcBef>
                <a:spcPts val="600"/>
              </a:spcBef>
              <a:spcAft>
                <a:spcPts val="0"/>
              </a:spcAft>
              <a:buSzPts val="1400"/>
              <a:buNone/>
              <a:defRPr sz="1400"/>
            </a:lvl7pPr>
            <a:lvl8pPr lvl="7" rtl="0">
              <a:spcBef>
                <a:spcPts val="600"/>
              </a:spcBef>
              <a:spcAft>
                <a:spcPts val="0"/>
              </a:spcAft>
              <a:buSzPts val="1400"/>
              <a:buNone/>
              <a:defRPr sz="1400"/>
            </a:lvl8pPr>
            <a:lvl9pPr lvl="8" rtl="0">
              <a:spcBef>
                <a:spcPts val="600"/>
              </a:spcBef>
              <a:spcAft>
                <a:spcPts val="600"/>
              </a:spcAft>
              <a:buSzPts val="1400"/>
              <a:buNone/>
              <a:defRPr sz="1400"/>
            </a:lvl9pPr>
          </a:lstStyle>
          <a:p>
            <a:endParaRPr/>
          </a:p>
        </p:txBody>
      </p:sp>
      <p:sp>
        <p:nvSpPr>
          <p:cNvPr id="17" name="Google Shape;17;p3"/>
          <p:cNvSpPr/>
          <p:nvPr/>
        </p:nvSpPr>
        <p:spPr>
          <a:xfrm>
            <a:off x="5928400" y="916150"/>
            <a:ext cx="2299500" cy="331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8" name="Google Shape;18;p3"/>
          <p:cNvSpPr/>
          <p:nvPr/>
        </p:nvSpPr>
        <p:spPr>
          <a:xfrm>
            <a:off x="8227900" y="4227300"/>
            <a:ext cx="916200" cy="91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19"/>
        <p:cNvGrpSpPr/>
        <p:nvPr/>
      </p:nvGrpSpPr>
      <p:grpSpPr>
        <a:xfrm>
          <a:off x="0" y="0"/>
          <a:ext cx="0" cy="0"/>
          <a:chOff x="0" y="0"/>
          <a:chExt cx="0" cy="0"/>
        </a:xfrm>
      </p:grpSpPr>
      <p:sp>
        <p:nvSpPr>
          <p:cNvPr id="20" name="Google Shape;20;p4"/>
          <p:cNvSpPr/>
          <p:nvPr/>
        </p:nvSpPr>
        <p:spPr>
          <a:xfrm>
            <a:off x="2307300" y="921000"/>
            <a:ext cx="6836700" cy="42225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1pPr>
            <a:lvl2pPr marL="914400" lvl="1"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2pPr>
            <a:lvl3pPr marL="1371600" lvl="2"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3pPr>
            <a:lvl4pPr marL="1828800" lvl="3"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4pPr>
            <a:lvl5pPr marL="2286000" lvl="4"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5pPr>
            <a:lvl6pPr marL="2743200" lvl="5"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6pPr>
            <a:lvl7pPr marL="3200400" lvl="6"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7pPr>
            <a:lvl8pPr marL="3657600" lvl="7"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8pPr>
            <a:lvl9pPr marL="4114800" lvl="8" indent="-431800" rtl="0">
              <a:spcBef>
                <a:spcPts val="600"/>
              </a:spcBef>
              <a:spcAft>
                <a:spcPts val="600"/>
              </a:spcAft>
              <a:buClr>
                <a:schemeClr val="lt1"/>
              </a:buClr>
              <a:buSzPts val="3200"/>
              <a:buFont typeface="Inria Serif"/>
              <a:buChar char="■"/>
              <a:defRPr sz="3200" i="1">
                <a:solidFill>
                  <a:schemeClr val="lt1"/>
                </a:solidFill>
                <a:latin typeface="Inria Serif"/>
                <a:ea typeface="Inria Serif"/>
                <a:cs typeface="Inria Serif"/>
                <a:sym typeface="Inria Serif"/>
              </a:defRPr>
            </a:lvl9pPr>
          </a:lstStyle>
          <a:p>
            <a:endParaRPr/>
          </a:p>
        </p:txBody>
      </p:sp>
      <p:sp>
        <p:nvSpPr>
          <p:cNvPr id="22" name="Google Shape;22;p4"/>
          <p:cNvSpPr txBox="1"/>
          <p:nvPr/>
        </p:nvSpPr>
        <p:spPr>
          <a:xfrm>
            <a:off x="213450" y="600536"/>
            <a:ext cx="1957200" cy="6537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9600" b="1">
                <a:solidFill>
                  <a:schemeClr val="lt2"/>
                </a:solidFill>
                <a:latin typeface="Inria Serif"/>
                <a:ea typeface="Inria Serif"/>
                <a:cs typeface="Inria Serif"/>
                <a:sym typeface="Inria Serif"/>
              </a:rPr>
              <a:t>“</a:t>
            </a:r>
            <a:endParaRPr sz="9600" b="1">
              <a:solidFill>
                <a:schemeClr val="lt2"/>
              </a:solidFill>
              <a:latin typeface="Inria Serif"/>
              <a:ea typeface="Inria Serif"/>
              <a:cs typeface="Inria Serif"/>
              <a:sym typeface="Inria Serif"/>
            </a:endParaRPr>
          </a:p>
        </p:txBody>
      </p:sp>
      <p:sp>
        <p:nvSpPr>
          <p:cNvPr id="23" name="Google Shape;23;p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9"/>
        <p:cNvGrpSpPr/>
        <p:nvPr/>
      </p:nvGrpSpPr>
      <p:grpSpPr>
        <a:xfrm>
          <a:off x="0" y="0"/>
          <a:ext cx="0" cy="0"/>
          <a:chOff x="0" y="0"/>
          <a:chExt cx="0" cy="0"/>
        </a:xfrm>
      </p:grpSpPr>
      <p:sp>
        <p:nvSpPr>
          <p:cNvPr id="30" name="Google Shape;30;p6"/>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5700" y="1586238"/>
            <a:ext cx="3623100" cy="3348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2" name="Google Shape;32;p6"/>
          <p:cNvSpPr txBox="1">
            <a:spLocks noGrp="1"/>
          </p:cNvSpPr>
          <p:nvPr>
            <p:ph type="body" idx="1"/>
          </p:nvPr>
        </p:nvSpPr>
        <p:spPr>
          <a:xfrm>
            <a:off x="455700" y="2139163"/>
            <a:ext cx="3623100" cy="1418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3" name="Google Shape;33;p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55"/>
        <p:cNvGrpSpPr/>
        <p:nvPr/>
      </p:nvGrpSpPr>
      <p:grpSpPr>
        <a:xfrm>
          <a:off x="0" y="0"/>
          <a:ext cx="0" cy="0"/>
          <a:chOff x="0" y="0"/>
          <a:chExt cx="0" cy="0"/>
        </a:xfrm>
      </p:grpSpPr>
      <p:sp>
        <p:nvSpPr>
          <p:cNvPr id="56" name="Google Shape;56;p11"/>
          <p:cNvSpPr/>
          <p:nvPr/>
        </p:nvSpPr>
        <p:spPr>
          <a:xfrm>
            <a:off x="0" y="0"/>
            <a:ext cx="9144000" cy="5143500"/>
          </a:xfrm>
          <a:prstGeom prst="frame">
            <a:avLst>
              <a:gd name="adj1" fmla="val 884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ith transparent frame">
  <p:cSld name="BLANK_1">
    <p:bg>
      <p:bgPr>
        <a:solidFill>
          <a:schemeClr val="lt1"/>
        </a:solidFill>
        <a:effectLst/>
      </p:bgPr>
    </p:bg>
    <p:spTree>
      <p:nvGrpSpPr>
        <p:cNvPr id="1" name="Shape 58"/>
        <p:cNvGrpSpPr/>
        <p:nvPr/>
      </p:nvGrpSpPr>
      <p:grpSpPr>
        <a:xfrm>
          <a:off x="0" y="0"/>
          <a:ext cx="0" cy="0"/>
          <a:chOff x="0" y="0"/>
          <a:chExt cx="0" cy="0"/>
        </a:xfrm>
      </p:grpSpPr>
      <p:sp>
        <p:nvSpPr>
          <p:cNvPr id="59" name="Google Shape;59;p12"/>
          <p:cNvSpPr/>
          <p:nvPr/>
        </p:nvSpPr>
        <p:spPr>
          <a:xfrm>
            <a:off x="0" y="0"/>
            <a:ext cx="9144000" cy="5143500"/>
          </a:xfrm>
          <a:prstGeom prst="frame">
            <a:avLst>
              <a:gd name="adj1" fmla="val 8849"/>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txBox="1">
            <a:spLocks noGrp="1"/>
          </p:cNvSpPr>
          <p:nvPr>
            <p:ph type="sldNum" idx="12"/>
          </p:nvPr>
        </p:nvSpPr>
        <p:spPr>
          <a:xfrm>
            <a:off x="8688300" y="4687750"/>
            <a:ext cx="455700" cy="455700"/>
          </a:xfrm>
          <a:prstGeom prst="rect">
            <a:avLst/>
          </a:prstGeom>
          <a:solidFill>
            <a:srgbClr val="3B1106">
              <a:alpha val="6150"/>
            </a:srgbClr>
          </a:solid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p:nvPr/>
        </p:nvSpPr>
        <p:spPr>
          <a:xfrm>
            <a:off x="8227900" y="-1675"/>
            <a:ext cx="916200" cy="916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4101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2571750"/>
            <a:ext cx="9144000" cy="25719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3"/>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 name="Google Shape;16;p3"/>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None/>
              <a:defRPr sz="1400"/>
            </a:lvl1pPr>
            <a:lvl2pPr lvl="1" rtl="0">
              <a:spcBef>
                <a:spcPts val="600"/>
              </a:spcBef>
              <a:spcAft>
                <a:spcPts val="0"/>
              </a:spcAft>
              <a:buClr>
                <a:schemeClr val="dk1"/>
              </a:buClr>
              <a:buSzPts val="1400"/>
              <a:buNone/>
              <a:defRPr sz="1400"/>
            </a:lvl2pPr>
            <a:lvl3pPr lvl="2" rtl="0">
              <a:spcBef>
                <a:spcPts val="600"/>
              </a:spcBef>
              <a:spcAft>
                <a:spcPts val="0"/>
              </a:spcAft>
              <a:buClr>
                <a:schemeClr val="dk1"/>
              </a:buClr>
              <a:buSzPts val="1400"/>
              <a:buNone/>
              <a:defRPr sz="1400"/>
            </a:lvl3pPr>
            <a:lvl4pPr lvl="3" rtl="0">
              <a:spcBef>
                <a:spcPts val="600"/>
              </a:spcBef>
              <a:spcAft>
                <a:spcPts val="0"/>
              </a:spcAft>
              <a:buSzPts val="1400"/>
              <a:buNone/>
              <a:defRPr sz="1400"/>
            </a:lvl4pPr>
            <a:lvl5pPr lvl="4" rtl="0">
              <a:spcBef>
                <a:spcPts val="600"/>
              </a:spcBef>
              <a:spcAft>
                <a:spcPts val="0"/>
              </a:spcAft>
              <a:buSzPts val="1400"/>
              <a:buNone/>
              <a:defRPr sz="1400"/>
            </a:lvl5pPr>
            <a:lvl6pPr lvl="5" rtl="0">
              <a:spcBef>
                <a:spcPts val="600"/>
              </a:spcBef>
              <a:spcAft>
                <a:spcPts val="0"/>
              </a:spcAft>
              <a:buSzPts val="1400"/>
              <a:buNone/>
              <a:defRPr sz="1400"/>
            </a:lvl6pPr>
            <a:lvl7pPr lvl="6" rtl="0">
              <a:spcBef>
                <a:spcPts val="600"/>
              </a:spcBef>
              <a:spcAft>
                <a:spcPts val="0"/>
              </a:spcAft>
              <a:buSzPts val="1400"/>
              <a:buNone/>
              <a:defRPr sz="1400"/>
            </a:lvl7pPr>
            <a:lvl8pPr lvl="7" rtl="0">
              <a:spcBef>
                <a:spcPts val="600"/>
              </a:spcBef>
              <a:spcAft>
                <a:spcPts val="0"/>
              </a:spcAft>
              <a:buSzPts val="1400"/>
              <a:buNone/>
              <a:defRPr sz="1400"/>
            </a:lvl8pPr>
            <a:lvl9pPr lvl="8" rtl="0">
              <a:spcBef>
                <a:spcPts val="600"/>
              </a:spcBef>
              <a:spcAft>
                <a:spcPts val="600"/>
              </a:spcAft>
              <a:buSzPts val="1400"/>
              <a:buNone/>
              <a:defRPr sz="1400"/>
            </a:lvl9pPr>
          </a:lstStyle>
          <a:p>
            <a:endParaRPr/>
          </a:p>
        </p:txBody>
      </p:sp>
      <p:sp>
        <p:nvSpPr>
          <p:cNvPr id="17" name="Google Shape;17;p3"/>
          <p:cNvSpPr/>
          <p:nvPr/>
        </p:nvSpPr>
        <p:spPr>
          <a:xfrm>
            <a:off x="5928400" y="916150"/>
            <a:ext cx="2299500" cy="3311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E2D1C2"/>
              </a:solidFill>
              <a:effectLst/>
              <a:uLnTx/>
              <a:uFillTx/>
              <a:latin typeface="Arial"/>
              <a:cs typeface="Arial"/>
              <a:sym typeface="Arial"/>
            </a:endParaRPr>
          </a:p>
        </p:txBody>
      </p:sp>
      <p:sp>
        <p:nvSpPr>
          <p:cNvPr id="18" name="Google Shape;18;p3"/>
          <p:cNvSpPr/>
          <p:nvPr/>
        </p:nvSpPr>
        <p:spPr>
          <a:xfrm>
            <a:off x="8227900" y="4227300"/>
            <a:ext cx="916200" cy="916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6925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19"/>
        <p:cNvGrpSpPr/>
        <p:nvPr/>
      </p:nvGrpSpPr>
      <p:grpSpPr>
        <a:xfrm>
          <a:off x="0" y="0"/>
          <a:ext cx="0" cy="0"/>
          <a:chOff x="0" y="0"/>
          <a:chExt cx="0" cy="0"/>
        </a:xfrm>
      </p:grpSpPr>
      <p:sp>
        <p:nvSpPr>
          <p:cNvPr id="20" name="Google Shape;20;p4"/>
          <p:cNvSpPr/>
          <p:nvPr/>
        </p:nvSpPr>
        <p:spPr>
          <a:xfrm>
            <a:off x="2307300" y="921000"/>
            <a:ext cx="6836700" cy="42225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4"/>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1pPr>
            <a:lvl2pPr marL="914400" lvl="1"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2pPr>
            <a:lvl3pPr marL="1371600" lvl="2"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3pPr>
            <a:lvl4pPr marL="1828800" lvl="3"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4pPr>
            <a:lvl5pPr marL="2286000" lvl="4"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5pPr>
            <a:lvl6pPr marL="2743200" lvl="5"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6pPr>
            <a:lvl7pPr marL="3200400" lvl="6"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7pPr>
            <a:lvl8pPr marL="3657600" lvl="7"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8pPr>
            <a:lvl9pPr marL="4114800" lvl="8" indent="-431800" rtl="0">
              <a:spcBef>
                <a:spcPts val="600"/>
              </a:spcBef>
              <a:spcAft>
                <a:spcPts val="600"/>
              </a:spcAft>
              <a:buClr>
                <a:schemeClr val="lt1"/>
              </a:buClr>
              <a:buSzPts val="3200"/>
              <a:buFont typeface="Inria Serif"/>
              <a:buChar char="■"/>
              <a:defRPr sz="3200" i="1">
                <a:solidFill>
                  <a:schemeClr val="lt1"/>
                </a:solidFill>
                <a:latin typeface="Inria Serif"/>
                <a:ea typeface="Inria Serif"/>
                <a:cs typeface="Inria Serif"/>
                <a:sym typeface="Inria Serif"/>
              </a:defRPr>
            </a:lvl9pPr>
          </a:lstStyle>
          <a:p>
            <a:endParaRPr/>
          </a:p>
        </p:txBody>
      </p:sp>
      <p:sp>
        <p:nvSpPr>
          <p:cNvPr id="22" name="Google Shape;22;p4"/>
          <p:cNvSpPr txBox="1"/>
          <p:nvPr/>
        </p:nvSpPr>
        <p:spPr>
          <a:xfrm>
            <a:off x="213450" y="600536"/>
            <a:ext cx="1957200" cy="6537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 sz="9600" b="1" i="0" u="none" strike="noStrike" kern="0" cap="none" spc="0" normalizeH="0" baseline="0" noProof="0">
                <a:ln>
                  <a:noFill/>
                </a:ln>
                <a:solidFill>
                  <a:srgbClr val="F5F1F0"/>
                </a:solidFill>
                <a:effectLst/>
                <a:uLnTx/>
                <a:uFillTx/>
                <a:latin typeface="Inria Serif"/>
                <a:ea typeface="Inria Serif"/>
                <a:cs typeface="Inria Serif"/>
                <a:sym typeface="Inria Serif"/>
              </a:rPr>
              <a:t>“</a:t>
            </a:r>
            <a:endParaRPr kumimoji="0" sz="9600" b="1" i="0" u="none" strike="noStrike" kern="0" cap="none" spc="0" normalizeH="0" baseline="0" noProof="0">
              <a:ln>
                <a:noFill/>
              </a:ln>
              <a:solidFill>
                <a:srgbClr val="F5F1F0"/>
              </a:solidFill>
              <a:effectLst/>
              <a:uLnTx/>
              <a:uFillTx/>
              <a:latin typeface="Inria Serif"/>
              <a:ea typeface="Inria Serif"/>
              <a:cs typeface="Inria Serif"/>
              <a:sym typeface="Inria Serif"/>
            </a:endParaRPr>
          </a:p>
        </p:txBody>
      </p:sp>
      <p:sp>
        <p:nvSpPr>
          <p:cNvPr id="23" name="Google Shape;23;p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1" i="0" u="none" strike="noStrike" kern="0" cap="none" spc="0" normalizeH="0" baseline="0" noProof="0">
              <a:ln>
                <a:noFill/>
              </a:ln>
              <a:solidFill>
                <a:srgbClr val="FFFFFF"/>
              </a:solidFill>
              <a:effectLst/>
              <a:uLnTx/>
              <a:uFillTx/>
              <a:latin typeface="Inria Serif"/>
              <a:sym typeface="Inria Serif"/>
            </a:endParaRPr>
          </a:p>
        </p:txBody>
      </p:sp>
    </p:spTree>
    <p:extLst>
      <p:ext uri="{BB962C8B-B14F-4D97-AF65-F5344CB8AC3E}">
        <p14:creationId xmlns:p14="http://schemas.microsoft.com/office/powerpoint/2010/main" val="3538262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lvl="0" algn="ctr" rtl="0">
              <a:buNone/>
              <a:defRPr sz="1300" b="1">
                <a:solidFill>
                  <a:schemeClr val="lt1"/>
                </a:solidFill>
                <a:latin typeface="Inria Serif"/>
                <a:ea typeface="Inria Serif"/>
                <a:cs typeface="Inria Serif"/>
                <a:sym typeface="Inria Serif"/>
              </a:defRPr>
            </a:lvl1pPr>
            <a:lvl2pPr lvl="1" algn="ctr" rtl="0">
              <a:buNone/>
              <a:defRPr sz="1300" b="1">
                <a:solidFill>
                  <a:schemeClr val="lt1"/>
                </a:solidFill>
                <a:latin typeface="Inria Serif"/>
                <a:ea typeface="Inria Serif"/>
                <a:cs typeface="Inria Serif"/>
                <a:sym typeface="Inria Serif"/>
              </a:defRPr>
            </a:lvl2pPr>
            <a:lvl3pPr lvl="2" algn="ctr" rtl="0">
              <a:buNone/>
              <a:defRPr sz="1300" b="1">
                <a:solidFill>
                  <a:schemeClr val="lt1"/>
                </a:solidFill>
                <a:latin typeface="Inria Serif"/>
                <a:ea typeface="Inria Serif"/>
                <a:cs typeface="Inria Serif"/>
                <a:sym typeface="Inria Serif"/>
              </a:defRPr>
            </a:lvl3pPr>
            <a:lvl4pPr lvl="3" algn="ctr" rtl="0">
              <a:buNone/>
              <a:defRPr sz="1300" b="1">
                <a:solidFill>
                  <a:schemeClr val="lt1"/>
                </a:solidFill>
                <a:latin typeface="Inria Serif"/>
                <a:ea typeface="Inria Serif"/>
                <a:cs typeface="Inria Serif"/>
                <a:sym typeface="Inria Serif"/>
              </a:defRPr>
            </a:lvl4pPr>
            <a:lvl5pPr lvl="4" algn="ctr" rtl="0">
              <a:buNone/>
              <a:defRPr sz="1300" b="1">
                <a:solidFill>
                  <a:schemeClr val="lt1"/>
                </a:solidFill>
                <a:latin typeface="Inria Serif"/>
                <a:ea typeface="Inria Serif"/>
                <a:cs typeface="Inria Serif"/>
                <a:sym typeface="Inria Serif"/>
              </a:defRPr>
            </a:lvl5pPr>
            <a:lvl6pPr lvl="5" algn="ctr" rtl="0">
              <a:buNone/>
              <a:defRPr sz="1300" b="1">
                <a:solidFill>
                  <a:schemeClr val="lt1"/>
                </a:solidFill>
                <a:latin typeface="Inria Serif"/>
                <a:ea typeface="Inria Serif"/>
                <a:cs typeface="Inria Serif"/>
                <a:sym typeface="Inria Serif"/>
              </a:defRPr>
            </a:lvl6pPr>
            <a:lvl7pPr lvl="6" algn="ctr" rtl="0">
              <a:buNone/>
              <a:defRPr sz="1300" b="1">
                <a:solidFill>
                  <a:schemeClr val="lt1"/>
                </a:solidFill>
                <a:latin typeface="Inria Serif"/>
                <a:ea typeface="Inria Serif"/>
                <a:cs typeface="Inria Serif"/>
                <a:sym typeface="Inria Serif"/>
              </a:defRPr>
            </a:lvl7pPr>
            <a:lvl8pPr lvl="7" algn="ctr" rtl="0">
              <a:buNone/>
              <a:defRPr sz="1300" b="1">
                <a:solidFill>
                  <a:schemeClr val="lt1"/>
                </a:solidFill>
                <a:latin typeface="Inria Serif"/>
                <a:ea typeface="Inria Serif"/>
                <a:cs typeface="Inria Serif"/>
                <a:sym typeface="Inria Serif"/>
              </a:defRPr>
            </a:lvl8pPr>
            <a:lvl9pPr lvl="8" algn="ctr" rtl="0">
              <a:buNone/>
              <a:defRPr sz="1300" b="1">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9pPr>
          </a:lstStyle>
          <a:p>
            <a:endParaRPr/>
          </a:p>
        </p:txBody>
      </p:sp>
      <p:sp>
        <p:nvSpPr>
          <p:cNvPr id="8" name="Google Shape;8;p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1pPr>
            <a:lvl2pPr marL="914400" lvl="1"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2pPr>
            <a:lvl3pPr marL="1371600" lvl="2"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3pPr>
            <a:lvl4pPr marL="1828800" lvl="3"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4pPr>
            <a:lvl5pPr marL="2286000" lvl="4"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5pPr>
            <a:lvl6pPr marL="2743200" lvl="5"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6pPr>
            <a:lvl7pPr marL="3200400" lvl="6"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7pPr>
            <a:lvl8pPr marL="3657600" lvl="7"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8pPr>
            <a:lvl9pPr marL="4114800" lvl="8" indent="-355600" rtl="0">
              <a:lnSpc>
                <a:spcPct val="115000"/>
              </a:lnSpc>
              <a:spcBef>
                <a:spcPts val="600"/>
              </a:spcBef>
              <a:spcAft>
                <a:spcPts val="60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7"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lvl="0" algn="ctr" rtl="0">
              <a:buNone/>
              <a:defRPr sz="1300" b="1">
                <a:solidFill>
                  <a:schemeClr val="lt1"/>
                </a:solidFill>
                <a:latin typeface="Inria Serif"/>
                <a:ea typeface="Inria Serif"/>
                <a:cs typeface="Inria Serif"/>
                <a:sym typeface="Inria Serif"/>
              </a:defRPr>
            </a:lvl1pPr>
            <a:lvl2pPr lvl="1" algn="ctr" rtl="0">
              <a:buNone/>
              <a:defRPr sz="1300" b="1">
                <a:solidFill>
                  <a:schemeClr val="lt1"/>
                </a:solidFill>
                <a:latin typeface="Inria Serif"/>
                <a:ea typeface="Inria Serif"/>
                <a:cs typeface="Inria Serif"/>
                <a:sym typeface="Inria Serif"/>
              </a:defRPr>
            </a:lvl2pPr>
            <a:lvl3pPr lvl="2" algn="ctr" rtl="0">
              <a:buNone/>
              <a:defRPr sz="1300" b="1">
                <a:solidFill>
                  <a:schemeClr val="lt1"/>
                </a:solidFill>
                <a:latin typeface="Inria Serif"/>
                <a:ea typeface="Inria Serif"/>
                <a:cs typeface="Inria Serif"/>
                <a:sym typeface="Inria Serif"/>
              </a:defRPr>
            </a:lvl3pPr>
            <a:lvl4pPr lvl="3" algn="ctr" rtl="0">
              <a:buNone/>
              <a:defRPr sz="1300" b="1">
                <a:solidFill>
                  <a:schemeClr val="lt1"/>
                </a:solidFill>
                <a:latin typeface="Inria Serif"/>
                <a:ea typeface="Inria Serif"/>
                <a:cs typeface="Inria Serif"/>
                <a:sym typeface="Inria Serif"/>
              </a:defRPr>
            </a:lvl4pPr>
            <a:lvl5pPr lvl="4" algn="ctr" rtl="0">
              <a:buNone/>
              <a:defRPr sz="1300" b="1">
                <a:solidFill>
                  <a:schemeClr val="lt1"/>
                </a:solidFill>
                <a:latin typeface="Inria Serif"/>
                <a:ea typeface="Inria Serif"/>
                <a:cs typeface="Inria Serif"/>
                <a:sym typeface="Inria Serif"/>
              </a:defRPr>
            </a:lvl5pPr>
            <a:lvl6pPr lvl="5" algn="ctr" rtl="0">
              <a:buNone/>
              <a:defRPr sz="1300" b="1">
                <a:solidFill>
                  <a:schemeClr val="lt1"/>
                </a:solidFill>
                <a:latin typeface="Inria Serif"/>
                <a:ea typeface="Inria Serif"/>
                <a:cs typeface="Inria Serif"/>
                <a:sym typeface="Inria Serif"/>
              </a:defRPr>
            </a:lvl6pPr>
            <a:lvl7pPr lvl="6" algn="ctr" rtl="0">
              <a:buNone/>
              <a:defRPr sz="1300" b="1">
                <a:solidFill>
                  <a:schemeClr val="lt1"/>
                </a:solidFill>
                <a:latin typeface="Inria Serif"/>
                <a:ea typeface="Inria Serif"/>
                <a:cs typeface="Inria Serif"/>
                <a:sym typeface="Inria Serif"/>
              </a:defRPr>
            </a:lvl7pPr>
            <a:lvl8pPr lvl="7" algn="ctr" rtl="0">
              <a:buNone/>
              <a:defRPr sz="1300" b="1">
                <a:solidFill>
                  <a:schemeClr val="lt1"/>
                </a:solidFill>
                <a:latin typeface="Inria Serif"/>
                <a:ea typeface="Inria Serif"/>
                <a:cs typeface="Inria Serif"/>
                <a:sym typeface="Inria Serif"/>
              </a:defRPr>
            </a:lvl8pPr>
            <a:lvl9pPr lvl="8" algn="ctr" rtl="0">
              <a:buNone/>
              <a:defRPr sz="1300" b="1">
                <a:solidFill>
                  <a:schemeClr val="lt1"/>
                </a:solidFill>
                <a:latin typeface="Inria Serif"/>
                <a:ea typeface="Inria Serif"/>
                <a:cs typeface="Inria Serif"/>
                <a:sym typeface="Inria Serif"/>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1" i="0" u="none" strike="noStrike" kern="0" cap="none" spc="0" normalizeH="0" baseline="0" noProof="0">
              <a:ln>
                <a:noFill/>
              </a:ln>
              <a:solidFill>
                <a:srgbClr val="FFFFFF"/>
              </a:solidFill>
              <a:effectLst/>
              <a:uLnTx/>
              <a:uFillTx/>
              <a:latin typeface="Inria Serif"/>
              <a:sym typeface="Inria Serif"/>
            </a:endParaRPr>
          </a:p>
        </p:txBody>
      </p:sp>
      <p:sp>
        <p:nvSpPr>
          <p:cNvPr id="7" name="Google Shape;7;p1"/>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9pPr>
          </a:lstStyle>
          <a:p>
            <a:endParaRPr/>
          </a:p>
        </p:txBody>
      </p:sp>
      <p:sp>
        <p:nvSpPr>
          <p:cNvPr id="8" name="Google Shape;8;p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1pPr>
            <a:lvl2pPr marL="914400" lvl="1"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2pPr>
            <a:lvl3pPr marL="1371600" lvl="2"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3pPr>
            <a:lvl4pPr marL="1828800" lvl="3"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4pPr>
            <a:lvl5pPr marL="2286000" lvl="4"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5pPr>
            <a:lvl6pPr marL="2743200" lvl="5"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6pPr>
            <a:lvl7pPr marL="3200400" lvl="6"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7pPr>
            <a:lvl8pPr marL="3657600" lvl="7"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8pPr>
            <a:lvl9pPr marL="4114800" lvl="8" indent="-355600" rtl="0">
              <a:lnSpc>
                <a:spcPct val="115000"/>
              </a:lnSpc>
              <a:spcBef>
                <a:spcPts val="600"/>
              </a:spcBef>
              <a:spcAft>
                <a:spcPts val="60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9pPr>
          </a:lstStyle>
          <a:p>
            <a:endParaRPr/>
          </a:p>
        </p:txBody>
      </p:sp>
    </p:spTree>
    <p:extLst>
      <p:ext uri="{BB962C8B-B14F-4D97-AF65-F5344CB8AC3E}">
        <p14:creationId xmlns:p14="http://schemas.microsoft.com/office/powerpoint/2010/main" val="12439578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3"/>
          <p:cNvPicPr preferRelativeResize="0"/>
          <p:nvPr/>
        </p:nvPicPr>
        <p:blipFill rotWithShape="1">
          <a:blip r:embed="rId3">
            <a:alphaModFix/>
          </a:blip>
          <a:srcRect t="12479" b="12479"/>
          <a:stretch/>
        </p:blipFill>
        <p:spPr>
          <a:xfrm>
            <a:off x="4914399" y="914551"/>
            <a:ext cx="3313500" cy="3314401"/>
          </a:xfrm>
          <a:prstGeom prst="rect">
            <a:avLst/>
          </a:prstGeom>
          <a:noFill/>
          <a:ln>
            <a:noFill/>
          </a:ln>
        </p:spPr>
      </p:pic>
      <p:grpSp>
        <p:nvGrpSpPr>
          <p:cNvPr id="67" name="Google Shape;67;p13"/>
          <p:cNvGrpSpPr/>
          <p:nvPr/>
        </p:nvGrpSpPr>
        <p:grpSpPr>
          <a:xfrm>
            <a:off x="8370067" y="150601"/>
            <a:ext cx="632500" cy="611548"/>
            <a:chOff x="1247825" y="5001950"/>
            <a:chExt cx="443300" cy="428675"/>
          </a:xfrm>
        </p:grpSpPr>
        <p:sp>
          <p:nvSpPr>
            <p:cNvPr id="68" name="Google Shape;68;p13"/>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032" y="1067635"/>
            <a:ext cx="3008235" cy="300823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3123" y="626438"/>
            <a:ext cx="2313958" cy="1573491"/>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65833" t="14411" r="23939" b="67138"/>
          <a:stretch/>
        </p:blipFill>
        <p:spPr>
          <a:xfrm>
            <a:off x="8289100" y="40150"/>
            <a:ext cx="801425" cy="813298"/>
          </a:xfrm>
          <a:prstGeom prst="rect">
            <a:avLst/>
          </a:prstGeom>
        </p:spPr>
      </p:pic>
      <p:sp>
        <p:nvSpPr>
          <p:cNvPr id="7" name="TextBox 6"/>
          <p:cNvSpPr txBox="1"/>
          <p:nvPr/>
        </p:nvSpPr>
        <p:spPr>
          <a:xfrm>
            <a:off x="939887" y="2847356"/>
            <a:ext cx="2954606" cy="1754326"/>
          </a:xfrm>
          <a:prstGeom prst="rect">
            <a:avLst/>
          </a:prstGeom>
          <a:noFill/>
        </p:spPr>
        <p:txBody>
          <a:bodyPr wrap="square" rtlCol="1">
            <a:spAutoFit/>
          </a:bodyPr>
          <a:lstStyle/>
          <a:p>
            <a:pPr algn="ctr" rtl="1"/>
            <a:r>
              <a:rPr lang="fa-IR" sz="1800" dirty="0">
                <a:solidFill>
                  <a:srgbClr val="7B665B"/>
                </a:solidFill>
                <a:cs typeface="B Nazanin" panose="00000400000000000000" pitchFamily="2" charset="-78"/>
              </a:rPr>
              <a:t>اداره آموزش و پرورش </a:t>
            </a:r>
            <a:r>
              <a:rPr lang="fa-IR" sz="1800" dirty="0" smtClean="0">
                <a:solidFill>
                  <a:srgbClr val="7B665B"/>
                </a:solidFill>
                <a:cs typeface="B Nazanin" panose="00000400000000000000" pitchFamily="2" charset="-78"/>
              </a:rPr>
              <a:t>منطقه سه</a:t>
            </a:r>
          </a:p>
          <a:p>
            <a:pPr algn="ctr" rtl="1"/>
            <a:r>
              <a:rPr lang="fa-IR" sz="1800" dirty="0" smtClean="0">
                <a:solidFill>
                  <a:srgbClr val="7B665B"/>
                </a:solidFill>
                <a:cs typeface="B Nazanin" panose="00000400000000000000" pitchFamily="2" charset="-78"/>
              </a:rPr>
              <a:t> </a:t>
            </a:r>
            <a:r>
              <a:rPr lang="fa-IR" sz="1800" dirty="0">
                <a:solidFill>
                  <a:srgbClr val="7B665B"/>
                </a:solidFill>
                <a:cs typeface="B Nazanin" panose="00000400000000000000" pitchFamily="2" charset="-78"/>
              </a:rPr>
              <a:t>شهر تهران </a:t>
            </a:r>
            <a:endParaRPr lang="fa-IR" sz="1800" dirty="0" smtClean="0">
              <a:solidFill>
                <a:srgbClr val="7B665B"/>
              </a:solidFill>
              <a:cs typeface="B Nazanin" panose="00000400000000000000" pitchFamily="2" charset="-78"/>
            </a:endParaRPr>
          </a:p>
          <a:p>
            <a:pPr algn="ctr" rtl="1"/>
            <a:r>
              <a:rPr lang="fa-IR" sz="1800" dirty="0" smtClean="0">
                <a:solidFill>
                  <a:srgbClr val="7B665B"/>
                </a:solidFill>
                <a:cs typeface="B Nazanin" panose="00000400000000000000" pitchFamily="2" charset="-78"/>
              </a:rPr>
              <a:t>"درست كنار تو" و "نقطه سر خط" </a:t>
            </a:r>
          </a:p>
          <a:p>
            <a:pPr algn="ctr" rtl="1"/>
            <a:r>
              <a:rPr lang="fa-IR" sz="1800" dirty="0" smtClean="0">
                <a:solidFill>
                  <a:srgbClr val="7B665B"/>
                </a:solidFill>
                <a:cs typeface="B Nazanin" panose="00000400000000000000" pitchFamily="2" charset="-78"/>
              </a:rPr>
              <a:t>نويسنده پایه </a:t>
            </a:r>
            <a:r>
              <a:rPr lang="fa-IR" sz="1800" dirty="0">
                <a:solidFill>
                  <a:srgbClr val="7B665B"/>
                </a:solidFill>
                <a:cs typeface="B Nazanin" panose="00000400000000000000" pitchFamily="2" charset="-78"/>
              </a:rPr>
              <a:t>دهم: پریسا خادم </a:t>
            </a:r>
            <a:r>
              <a:rPr lang="fa-IR" sz="1800" dirty="0" smtClean="0">
                <a:solidFill>
                  <a:srgbClr val="7B665B"/>
                </a:solidFill>
                <a:cs typeface="B Nazanin" panose="00000400000000000000" pitchFamily="2" charset="-78"/>
              </a:rPr>
              <a:t>معبودی</a:t>
            </a:r>
          </a:p>
          <a:p>
            <a:pPr algn="ctr" rtl="1"/>
            <a:r>
              <a:rPr lang="fa-IR" sz="1800" dirty="0" smtClean="0">
                <a:solidFill>
                  <a:srgbClr val="7B665B"/>
                </a:solidFill>
                <a:cs typeface="B Nazanin" panose="00000400000000000000" pitchFamily="2" charset="-78"/>
              </a:rPr>
              <a:t> </a:t>
            </a:r>
            <a:r>
              <a:rPr lang="fa-IR" sz="1800" dirty="0">
                <a:solidFill>
                  <a:srgbClr val="7B665B"/>
                </a:solidFill>
                <a:cs typeface="B Nazanin" panose="00000400000000000000" pitchFamily="2" charset="-78"/>
              </a:rPr>
              <a:t>راهنما: سرکار خانم فرزانه سالمی </a:t>
            </a:r>
            <a:endParaRPr lang="fa-IR" sz="1800" dirty="0" smtClean="0">
              <a:solidFill>
                <a:srgbClr val="7B665B"/>
              </a:solidFill>
              <a:cs typeface="B Nazanin" panose="00000400000000000000" pitchFamily="2" charset="-78"/>
            </a:endParaRPr>
          </a:p>
          <a:p>
            <a:pPr algn="ctr" rtl="1"/>
            <a:r>
              <a:rPr lang="fa-IR" sz="1800" dirty="0" smtClean="0">
                <a:solidFill>
                  <a:srgbClr val="7B665B"/>
                </a:solidFill>
                <a:cs typeface="B Nazanin" panose="00000400000000000000" pitchFamily="2" charset="-78"/>
              </a:rPr>
              <a:t>سال </a:t>
            </a:r>
            <a:r>
              <a:rPr lang="fa-IR" sz="1800" dirty="0">
                <a:solidFill>
                  <a:srgbClr val="7B665B"/>
                </a:solidFill>
                <a:cs typeface="B Nazanin" panose="00000400000000000000" pitchFamily="2" charset="-78"/>
              </a:rPr>
              <a:t>تحصیلی </a:t>
            </a:r>
            <a:r>
              <a:rPr lang="fa-IR" sz="1800" dirty="0" smtClean="0">
                <a:solidFill>
                  <a:srgbClr val="7B665B"/>
                </a:solidFill>
                <a:cs typeface="B Nazanin" panose="00000400000000000000" pitchFamily="2" charset="-78"/>
              </a:rPr>
              <a:t>1401-1400</a:t>
            </a:r>
            <a:endParaRPr lang="fa-IR" sz="1800" dirty="0">
              <a:solidFill>
                <a:srgbClr val="7B665B"/>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5"/>
          <p:cNvPicPr preferRelativeResize="0"/>
          <p:nvPr/>
        </p:nvPicPr>
        <p:blipFill rotWithShape="1">
          <a:blip r:embed="rId3">
            <a:alphaModFix amt="50000"/>
          </a:blip>
          <a:srcRect t="1630" b="2483"/>
          <a:stretch/>
        </p:blipFill>
        <p:spPr>
          <a:xfrm>
            <a:off x="5928950" y="918225"/>
            <a:ext cx="2300475" cy="3308876"/>
          </a:xfrm>
          <a:prstGeom prst="rect">
            <a:avLst/>
          </a:prstGeom>
          <a:noFill/>
          <a:ln>
            <a:noFill/>
          </a:ln>
        </p:spPr>
      </p:pic>
      <p:sp>
        <p:nvSpPr>
          <p:cNvPr id="88" name="Google Shape;88;p15"/>
          <p:cNvSpPr txBox="1"/>
          <p:nvPr/>
        </p:nvSpPr>
        <p:spPr>
          <a:xfrm>
            <a:off x="6340775" y="1317875"/>
            <a:ext cx="1491300" cy="25152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9600" b="1" dirty="0">
              <a:solidFill>
                <a:schemeClr val="lt1"/>
              </a:solidFill>
              <a:latin typeface="Inria Serif"/>
              <a:ea typeface="Inria Serif"/>
              <a:cs typeface="Inria Serif"/>
              <a:sym typeface="Inria Serif"/>
            </a:endParaRPr>
          </a:p>
        </p:txBody>
      </p:sp>
      <p:sp>
        <p:nvSpPr>
          <p:cNvPr id="2" name="TextBox 1"/>
          <p:cNvSpPr txBox="1"/>
          <p:nvPr/>
        </p:nvSpPr>
        <p:spPr>
          <a:xfrm>
            <a:off x="817021" y="1710889"/>
            <a:ext cx="3172691" cy="861774"/>
          </a:xfrm>
          <a:prstGeom prst="rect">
            <a:avLst/>
          </a:prstGeom>
          <a:noFill/>
        </p:spPr>
        <p:txBody>
          <a:bodyPr wrap="square" rtlCol="1">
            <a:spAutoFit/>
          </a:bodyPr>
          <a:lstStyle/>
          <a:p>
            <a:pPr algn="r" rtl="1"/>
            <a:r>
              <a:rPr lang="fa-IR" sz="3600" b="1" dirty="0">
                <a:solidFill>
                  <a:srgbClr val="AD9B91"/>
                </a:solidFill>
                <a:cs typeface="B Nazanin" panose="00000400000000000000" pitchFamily="2" charset="-78"/>
              </a:rPr>
              <a:t>درست كنار تو</a:t>
            </a:r>
          </a:p>
          <a:p>
            <a:pPr algn="r" rtl="1"/>
            <a:endParaRPr lang="fa-IR" dirty="0"/>
          </a:p>
        </p:txBody>
      </p:sp>
      <p:sp>
        <p:nvSpPr>
          <p:cNvPr id="4" name="TextBox 3"/>
          <p:cNvSpPr txBox="1"/>
          <p:nvPr/>
        </p:nvSpPr>
        <p:spPr>
          <a:xfrm>
            <a:off x="644237" y="2678913"/>
            <a:ext cx="4398818" cy="2062103"/>
          </a:xfrm>
          <a:prstGeom prst="rect">
            <a:avLst/>
          </a:prstGeom>
          <a:noFill/>
        </p:spPr>
        <p:txBody>
          <a:bodyPr wrap="square" rtlCol="1">
            <a:spAutoFit/>
          </a:bodyPr>
          <a:lstStyle/>
          <a:p>
            <a:pPr algn="just" rtl="1"/>
            <a:r>
              <a:rPr lang="fa-IR" sz="1600" dirty="0">
                <a:solidFill>
                  <a:srgbClr val="7B7676"/>
                </a:solidFill>
                <a:cs typeface="B Nazanin" panose="00000400000000000000" pitchFamily="2" charset="-78"/>
              </a:rPr>
              <a:t>داستان از جايي شروع مي شود كه منتا همراه پسرش در كمد قايم شده تا پارسا از خانه اش بيرون برود اما ناگهان ماجرا خيلي حساس تر از چيزي مي شود كه قرار بود باشد. نهايتا منتا تبديل به شاهد قتل همسرش مي شود و با قلبي </a:t>
            </a:r>
            <a:r>
              <a:rPr lang="fa-IR" sz="1600" dirty="0" smtClean="0">
                <a:solidFill>
                  <a:srgbClr val="7B7676"/>
                </a:solidFill>
                <a:cs typeface="B Nazanin" panose="00000400000000000000" pitchFamily="2" charset="-78"/>
              </a:rPr>
              <a:t>شكست، چشماني </a:t>
            </a:r>
            <a:r>
              <a:rPr lang="fa-IR" sz="1600" dirty="0">
                <a:solidFill>
                  <a:srgbClr val="7B7676"/>
                </a:solidFill>
                <a:cs typeface="B Nazanin" panose="00000400000000000000" pitchFamily="2" charset="-78"/>
              </a:rPr>
              <a:t>گريان و وجودي لرزان مي </a:t>
            </a:r>
            <a:r>
              <a:rPr lang="fa-IR" sz="1600" dirty="0" smtClean="0">
                <a:solidFill>
                  <a:srgbClr val="7B7676"/>
                </a:solidFill>
                <a:cs typeface="B Nazanin" panose="00000400000000000000" pitchFamily="2" charset="-78"/>
              </a:rPr>
              <a:t>جنگد </a:t>
            </a:r>
            <a:r>
              <a:rPr lang="fa-IR" sz="1600" dirty="0">
                <a:solidFill>
                  <a:srgbClr val="7B7676"/>
                </a:solidFill>
                <a:cs typeface="B Nazanin" panose="00000400000000000000" pitchFamily="2" charset="-78"/>
              </a:rPr>
              <a:t>تا بتواند خودش و پسرش دانيال را نجات دهد. اما آيا كسي كه برادر </a:t>
            </a:r>
            <a:r>
              <a:rPr lang="fa-IR" sz="1600" dirty="0" smtClean="0">
                <a:solidFill>
                  <a:srgbClr val="7B7676"/>
                </a:solidFill>
                <a:cs typeface="B Nazanin" panose="00000400000000000000" pitchFamily="2" charset="-78"/>
              </a:rPr>
              <a:t>خودش </a:t>
            </a:r>
            <a:r>
              <a:rPr lang="fa-IR" sz="1600" dirty="0">
                <a:solidFill>
                  <a:srgbClr val="7B7676"/>
                </a:solidFill>
                <a:cs typeface="B Nazanin" panose="00000400000000000000" pitchFamily="2" charset="-78"/>
              </a:rPr>
              <a:t>را به قتل رسانده است و مي تواند با پولش هر كسي را بخرد اجازه ي چنين كاري را به او مي دهد؟ </a:t>
            </a:r>
          </a:p>
          <a:p>
            <a:endParaRPr lang="fa-IR"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950" y="776388"/>
            <a:ext cx="2300475" cy="3450713"/>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428" t="20067" r="21178" b="18519"/>
          <a:stretch/>
        </p:blipFill>
        <p:spPr>
          <a:xfrm>
            <a:off x="8451272" y="4384964"/>
            <a:ext cx="526473" cy="54438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2" name="TextBox 1"/>
          <p:cNvSpPr txBox="1"/>
          <p:nvPr/>
        </p:nvSpPr>
        <p:spPr>
          <a:xfrm>
            <a:off x="2639289" y="1537854"/>
            <a:ext cx="6116781" cy="800219"/>
          </a:xfrm>
          <a:prstGeom prst="rect">
            <a:avLst/>
          </a:prstGeom>
          <a:noFill/>
        </p:spPr>
        <p:txBody>
          <a:bodyPr wrap="square" rtlCol="1">
            <a:spAutoFit/>
          </a:bodyPr>
          <a:lstStyle/>
          <a:p>
            <a:pPr algn="r" rtl="1"/>
            <a:r>
              <a:rPr lang="fa-IR" sz="1600" dirty="0" smtClean="0">
                <a:solidFill>
                  <a:srgbClr val="F5F1F0"/>
                </a:solidFill>
                <a:cs typeface="B Nazanin" panose="00000400000000000000" pitchFamily="2" charset="-78"/>
              </a:rPr>
              <a:t>« مي‌داني شايد من يك تيكه‌ي گم شده از زندگي اش باشم ولي تو تيكه اي بودي كه زندگي اش را كنار هم نگه داشت و نگذاشت كه از هم بپاشد.»</a:t>
            </a:r>
            <a:endParaRPr lang="en-US" sz="1600" dirty="0" smtClean="0">
              <a:solidFill>
                <a:srgbClr val="F5F1F0"/>
              </a:solidFill>
              <a:cs typeface="B Nazanin" panose="00000400000000000000" pitchFamily="2" charset="-78"/>
            </a:endParaRPr>
          </a:p>
          <a:p>
            <a:pPr algn="ctr" rtl="1"/>
            <a:endParaRPr lang="fa-IR"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7879" b="31044"/>
          <a:stretch/>
        </p:blipFill>
        <p:spPr>
          <a:xfrm>
            <a:off x="2639289" y="3517725"/>
            <a:ext cx="3403023" cy="13978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300" b="1" i="0" u="none" strike="noStrike" kern="0" cap="none" spc="0" normalizeH="0" baseline="0" noProof="0">
              <a:ln>
                <a:noFill/>
              </a:ln>
              <a:solidFill>
                <a:srgbClr val="FFFFFF"/>
              </a:solidFill>
              <a:effectLst/>
              <a:uLnTx/>
              <a:uFillTx/>
              <a:latin typeface="Inria Serif"/>
              <a:sym typeface="Inria Serif"/>
            </a:endParaRPr>
          </a:p>
        </p:txBody>
      </p:sp>
      <p:grpSp>
        <p:nvGrpSpPr>
          <p:cNvPr id="112" name="Google Shape;112;p18"/>
          <p:cNvGrpSpPr/>
          <p:nvPr/>
        </p:nvGrpSpPr>
        <p:grpSpPr>
          <a:xfrm>
            <a:off x="453014" y="3917228"/>
            <a:ext cx="794394" cy="768186"/>
            <a:chOff x="1247825" y="5001950"/>
            <a:chExt cx="443300" cy="428675"/>
          </a:xfrm>
        </p:grpSpPr>
        <p:sp>
          <p:nvSpPr>
            <p:cNvPr id="113" name="Google Shape;113;p18"/>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8"/>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8"/>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8"/>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8"/>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18"/>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p:cNvSpPr txBox="1"/>
          <p:nvPr/>
        </p:nvSpPr>
        <p:spPr>
          <a:xfrm>
            <a:off x="-540663" y="915035"/>
            <a:ext cx="2196927" cy="461665"/>
          </a:xfrm>
          <a:prstGeom prst="rect">
            <a:avLst/>
          </a:prstGeom>
          <a:noFill/>
        </p:spPr>
        <p:txBody>
          <a:bodyPr wrap="square" rtlCol="1">
            <a:spAutoFit/>
          </a:bodyPr>
          <a:lstStyle/>
          <a:p>
            <a:pPr algn="r" rtl="1"/>
            <a:r>
              <a:rPr lang="fa-IR" sz="2400" dirty="0" smtClean="0">
                <a:solidFill>
                  <a:srgbClr val="AD9B91"/>
                </a:solidFill>
                <a:cs typeface="B Nazanin" panose="00000400000000000000" pitchFamily="2" charset="-78"/>
              </a:rPr>
              <a:t>سبك فانتزي</a:t>
            </a:r>
            <a:endParaRPr lang="fa-IR" sz="2400" dirty="0">
              <a:solidFill>
                <a:srgbClr val="AD9B91"/>
              </a:solidFill>
              <a:cs typeface="B Nazanin" panose="00000400000000000000" pitchFamily="2" charset="-78"/>
            </a:endParaRPr>
          </a:p>
        </p:txBody>
      </p:sp>
      <p:sp>
        <p:nvSpPr>
          <p:cNvPr id="4" name="TextBox 3"/>
          <p:cNvSpPr txBox="1"/>
          <p:nvPr/>
        </p:nvSpPr>
        <p:spPr>
          <a:xfrm>
            <a:off x="2888673" y="1826414"/>
            <a:ext cx="5626726" cy="2462213"/>
          </a:xfrm>
          <a:prstGeom prst="rect">
            <a:avLst/>
          </a:prstGeom>
          <a:noFill/>
        </p:spPr>
        <p:txBody>
          <a:bodyPr wrap="square" rtlCol="1">
            <a:spAutoFit/>
          </a:bodyPr>
          <a:lstStyle/>
          <a:p>
            <a:pPr algn="r" rtl="1"/>
            <a:r>
              <a:rPr lang="fa-IR" dirty="0">
                <a:solidFill>
                  <a:srgbClr val="756F6F"/>
                </a:solidFill>
                <a:cs typeface="B Nazanin" panose="00000400000000000000" pitchFamily="2" charset="-78"/>
              </a:rPr>
              <a:t>داستان های ادبی این فرصت را به خوانندگان خود می </a:t>
            </a:r>
            <a:r>
              <a:rPr lang="fa-IR" dirty="0" smtClean="0">
                <a:solidFill>
                  <a:srgbClr val="756F6F"/>
                </a:solidFill>
                <a:cs typeface="B Nazanin" panose="00000400000000000000" pitchFamily="2" charset="-78"/>
              </a:rPr>
              <a:t>دهد </a:t>
            </a:r>
            <a:r>
              <a:rPr lang="fa-IR" dirty="0">
                <a:solidFill>
                  <a:srgbClr val="756F6F"/>
                </a:solidFill>
                <a:cs typeface="B Nazanin" panose="00000400000000000000" pitchFamily="2" charset="-78"/>
              </a:rPr>
              <a:t>تا از مشکلات روزمره خود فاصله </a:t>
            </a:r>
            <a:r>
              <a:rPr lang="fa-IR" dirty="0" smtClean="0">
                <a:solidFill>
                  <a:srgbClr val="756F6F"/>
                </a:solidFill>
                <a:cs typeface="B Nazanin" panose="00000400000000000000" pitchFamily="2" charset="-78"/>
              </a:rPr>
              <a:t>بگیرند؛ </a:t>
            </a:r>
            <a:r>
              <a:rPr lang="fa-IR" dirty="0">
                <a:solidFill>
                  <a:srgbClr val="756F6F"/>
                </a:solidFill>
                <a:cs typeface="B Nazanin" panose="00000400000000000000" pitchFamily="2" charset="-78"/>
              </a:rPr>
              <a:t>حتی زمانی که شخصیت های آن غیر واقعی و ساخته تخیل نویسنده باشد. تخیل و به دنبال آن ژانر ادبی فانتزی یکی از محبوب ترین و قابل توجه ترین سبک ها در فرهنگ عامه و تاریخ ادبیات محسوب می شود</a:t>
            </a:r>
            <a:r>
              <a:rPr lang="fa-IR" dirty="0" smtClean="0">
                <a:solidFill>
                  <a:srgbClr val="756F6F"/>
                </a:solidFill>
                <a:cs typeface="B Nazanin" panose="00000400000000000000" pitchFamily="2" charset="-78"/>
              </a:rPr>
              <a:t>.</a:t>
            </a:r>
          </a:p>
          <a:p>
            <a:pPr algn="r" rtl="1"/>
            <a:r>
              <a:rPr lang="fa-IR" dirty="0">
                <a:solidFill>
                  <a:srgbClr val="756F6F"/>
                </a:solidFill>
                <a:cs typeface="B Nazanin" panose="00000400000000000000" pitchFamily="2" charset="-78"/>
              </a:rPr>
              <a:t>داستان‌های فانتزی از عناصر جادویی و فوق طبیعی تشکیل شده‌اند، این سبک به عنوان یک ژانر ادبی جدید محسوب می‌شود که مبتنی بر تخیل بوده و درباره موضوعی در گذشته یا آینده که اکنون واقعیت ندارد، سخن می‌گوید. در این ژانر اتفاقات، اشخاص و اعمال همگی رؤیا گونه بوده و دارای قوانین خاص خود هستند. اگر چه این سبک عموماً برای اشاره به ادبیاتی به کار می‌رود که مخاطب اصلی آن کودکان هستند، اما دلایلی وجود دارد که نشان می‌دهد این تلقی دگرگون شده است و دلیل اصلی چنین تحولی وجود نویسنده‌ای به نام آر. آر تالکین است که رمان‌های مشهوری چون هابیت‌ها و ارباب حلقه‌ها را نوشته است و به عنوان پدر داستان‌های فانتزی مدرن شناخته می‌شود.</a:t>
            </a:r>
          </a:p>
        </p:txBody>
      </p:sp>
    </p:spTree>
    <p:extLst>
      <p:ext uri="{BB962C8B-B14F-4D97-AF65-F5344CB8AC3E}">
        <p14:creationId xmlns:p14="http://schemas.microsoft.com/office/powerpoint/2010/main" val="1106605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2"/>
        <p:cNvGrpSpPr/>
        <p:nvPr/>
      </p:nvGrpSpPr>
      <p:grpSpPr>
        <a:xfrm>
          <a:off x="0" y="0"/>
          <a:ext cx="0" cy="0"/>
          <a:chOff x="0" y="0"/>
          <a:chExt cx="0" cy="0"/>
        </a:xfrm>
      </p:grpSpPr>
      <p:grpSp>
        <p:nvGrpSpPr>
          <p:cNvPr id="125" name="Google Shape;125;p19"/>
          <p:cNvGrpSpPr/>
          <p:nvPr/>
        </p:nvGrpSpPr>
        <p:grpSpPr>
          <a:xfrm>
            <a:off x="6100269" y="1067645"/>
            <a:ext cx="1912184" cy="1912179"/>
            <a:chOff x="6643075" y="3664250"/>
            <a:chExt cx="407950" cy="407975"/>
          </a:xfrm>
        </p:grpSpPr>
        <p:sp>
          <p:nvSpPr>
            <p:cNvPr id="126" name="Google Shape;126;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19"/>
          <p:cNvGrpSpPr/>
          <p:nvPr/>
        </p:nvGrpSpPr>
        <p:grpSpPr>
          <a:xfrm rot="-587411">
            <a:off x="5987967" y="3228917"/>
            <a:ext cx="786186" cy="786141"/>
            <a:chOff x="576250" y="4319400"/>
            <a:chExt cx="442075" cy="442050"/>
          </a:xfrm>
        </p:grpSpPr>
        <p:sp>
          <p:nvSpPr>
            <p:cNvPr id="129" name="Google Shape;129;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9"/>
          <p:cNvSpPr/>
          <p:nvPr/>
        </p:nvSpPr>
        <p:spPr>
          <a:xfrm>
            <a:off x="5642831" y="1509122"/>
            <a:ext cx="298887" cy="2853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rot="2697573">
            <a:off x="7612437" y="2970213"/>
            <a:ext cx="453709" cy="43321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7971371" y="2722878"/>
            <a:ext cx="181741" cy="17360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rot="1280097">
            <a:off x="5435755" y="2369947"/>
            <a:ext cx="181696" cy="17358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2" name="TextBox 1"/>
          <p:cNvSpPr txBox="1"/>
          <p:nvPr/>
        </p:nvSpPr>
        <p:spPr>
          <a:xfrm>
            <a:off x="1012829" y="820819"/>
            <a:ext cx="3033818" cy="830997"/>
          </a:xfrm>
          <a:prstGeom prst="rect">
            <a:avLst/>
          </a:prstGeom>
          <a:noFill/>
        </p:spPr>
        <p:txBody>
          <a:bodyPr wrap="square" rtlCol="1">
            <a:spAutoFit/>
          </a:bodyPr>
          <a:lstStyle/>
          <a:p>
            <a:pPr algn="r" rtl="1"/>
            <a:r>
              <a:rPr lang="fa-IR" sz="4800" dirty="0" smtClean="0">
                <a:solidFill>
                  <a:srgbClr val="FFFFFF"/>
                </a:solidFill>
                <a:cs typeface="B Nazanin" panose="00000400000000000000" pitchFamily="2" charset="-78"/>
              </a:rPr>
              <a:t>نقطه سر خط</a:t>
            </a:r>
            <a:endParaRPr lang="fa-IR" sz="4800" dirty="0">
              <a:solidFill>
                <a:srgbClr val="FFFFFF"/>
              </a:solidFill>
              <a:cs typeface="B Nazanin"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673" y="935720"/>
            <a:ext cx="3173018" cy="3120134"/>
          </a:xfrm>
          <a:prstGeom prst="rect">
            <a:avLst/>
          </a:prstGeom>
        </p:spPr>
      </p:pic>
      <p:sp>
        <p:nvSpPr>
          <p:cNvPr id="6" name="TextBox 5"/>
          <p:cNvSpPr txBox="1"/>
          <p:nvPr/>
        </p:nvSpPr>
        <p:spPr>
          <a:xfrm>
            <a:off x="512618" y="1651816"/>
            <a:ext cx="4592322" cy="2800767"/>
          </a:xfrm>
          <a:prstGeom prst="rect">
            <a:avLst/>
          </a:prstGeom>
          <a:noFill/>
        </p:spPr>
        <p:txBody>
          <a:bodyPr wrap="square" rtlCol="1">
            <a:spAutoFit/>
          </a:bodyPr>
          <a:lstStyle/>
          <a:p>
            <a:pPr algn="r" rtl="1"/>
            <a:r>
              <a:rPr lang="fa-IR" sz="1600" dirty="0" smtClean="0">
                <a:solidFill>
                  <a:srgbClr val="757070"/>
                </a:solidFill>
                <a:cs typeface="B Nazanin" panose="00000400000000000000" pitchFamily="2" charset="-78"/>
              </a:rPr>
              <a:t>اين داستان حول نامه هايي مي چرخد كه آوينا قبل از خودكشي اش نوشته است. هفت روز پس از مرگش اين نامه ها به ترتيبي كه مشخص كرده بود به دوستش سلين فرستاده مي شوند. در اين نامه ها او رازها و وضعيت خود را فاش مي كند. هر هفته دو نامه برايش فرستاده مي شود. او همچنين در اين نامه ها از دوست سابقش تشكر كرده و عذرخواهي بابت اين كه اين حرف ها را زودتر به او نزده بود يا تمام وقت هايي كه نتوانست دوستي باشد كه مي بايست. با دريافت كردن اولين نامه سلين حسابي غافلگير مي شود. تازه يك ماه از دفنش مي گذشت. اما آيا دختر شانزده ساله اي كه تازه دوستش را از دست داده است تحمل خواندن داستان او را دارد؟ تا كجا دوام مي آورد و به خواندن ادامه مي دهد؟ آيا قرار است از خواندن اين نامه ها پشيمان بشود؟ </a:t>
            </a:r>
            <a:endParaRPr lang="fa-IR" sz="1600" dirty="0">
              <a:solidFill>
                <a:srgbClr val="757070"/>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6" name="Google Shape;176;p22"/>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0859" b="22979"/>
          <a:stretch/>
        </p:blipFill>
        <p:spPr>
          <a:xfrm>
            <a:off x="200890" y="0"/>
            <a:ext cx="2296391" cy="1289690"/>
          </a:xfrm>
          <a:prstGeom prst="rect">
            <a:avLst/>
          </a:prstGeom>
        </p:spPr>
      </p:pic>
      <p:sp>
        <p:nvSpPr>
          <p:cNvPr id="3" name="TextBox 2"/>
          <p:cNvSpPr txBox="1"/>
          <p:nvPr/>
        </p:nvSpPr>
        <p:spPr>
          <a:xfrm>
            <a:off x="148162" y="2064327"/>
            <a:ext cx="4114800" cy="1477328"/>
          </a:xfrm>
          <a:prstGeom prst="rect">
            <a:avLst/>
          </a:prstGeom>
          <a:noFill/>
        </p:spPr>
        <p:txBody>
          <a:bodyPr wrap="square" rtlCol="1">
            <a:spAutoFit/>
          </a:bodyPr>
          <a:lstStyle/>
          <a:p>
            <a:pPr algn="r" rtl="1"/>
            <a:r>
              <a:rPr lang="fa-IR" sz="1800" dirty="0" smtClean="0">
                <a:solidFill>
                  <a:srgbClr val="756F6F"/>
                </a:solidFill>
                <a:cs typeface="B Nazanin" panose="00000400000000000000" pitchFamily="2" charset="-78"/>
              </a:rPr>
              <a:t>« فكر مي كنم من فقط مي ترسم كه بعد از رفتنم هيچ چيز با قبل وجود داشتنم فرقي نداشته باشد. مي ترسم هر كس كه مي خواست هرگز متولد نشوم به آرزويش برسد. مي ترسم بروم بدون اين كه هيچكس داستان من را شنيده باشد.»</a:t>
            </a:r>
            <a:endParaRPr lang="fa-IR" sz="1800" dirty="0">
              <a:solidFill>
                <a:srgbClr val="756F6F"/>
              </a:solidFill>
              <a:cs typeface="B Nazanin" panose="00000400000000000000" pitchFamily="2" charset="-78"/>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9142"/>
          <a:stretch/>
        </p:blipFill>
        <p:spPr>
          <a:xfrm>
            <a:off x="5411591" y="235115"/>
            <a:ext cx="2891991" cy="46732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80" name="Google Shape;380;p35"/>
          <p:cNvPicPr preferRelativeResize="0"/>
          <p:nvPr/>
        </p:nvPicPr>
        <p:blipFill rotWithShape="1">
          <a:blip r:embed="rId3">
            <a:alphaModFix/>
          </a:blip>
          <a:srcRect l="16666" r="16666"/>
          <a:stretch/>
        </p:blipFill>
        <p:spPr>
          <a:xfrm>
            <a:off x="4456251" y="455700"/>
            <a:ext cx="4232051" cy="4232050"/>
          </a:xfrm>
          <a:prstGeom prst="rect">
            <a:avLst/>
          </a:prstGeom>
          <a:noFill/>
          <a:ln>
            <a:noFill/>
          </a:ln>
        </p:spPr>
      </p:pic>
      <p:sp>
        <p:nvSpPr>
          <p:cNvPr id="381" name="Google Shape;381;p3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1" i="0" u="none" strike="noStrike" kern="0" cap="none" spc="0" normalizeH="0" baseline="0" noProof="0">
                <a:ln>
                  <a:noFill/>
                </a:ln>
                <a:solidFill>
                  <a:srgbClr val="FFFFFF"/>
                </a:solidFill>
                <a:effectLst/>
                <a:uLnTx/>
                <a:uFillTx/>
                <a:latin typeface="Inria Serif"/>
                <a:sym typeface="Inria Serif"/>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300" b="1" i="0" u="none" strike="noStrike" kern="0" cap="none" spc="0" normalizeH="0" baseline="0" noProof="0">
              <a:ln>
                <a:noFill/>
              </a:ln>
              <a:solidFill>
                <a:srgbClr val="FFFFFF"/>
              </a:solidFill>
              <a:effectLst/>
              <a:uLnTx/>
              <a:uFillTx/>
              <a:latin typeface="Inria Serif"/>
              <a:sym typeface="Inria Serif"/>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518" y="817967"/>
            <a:ext cx="3507516" cy="3507516"/>
          </a:xfrm>
          <a:prstGeom prst="rect">
            <a:avLst/>
          </a:prstGeom>
        </p:spPr>
      </p:pic>
      <p:sp>
        <p:nvSpPr>
          <p:cNvPr id="3" name="TextBox 2"/>
          <p:cNvSpPr txBox="1"/>
          <p:nvPr/>
        </p:nvSpPr>
        <p:spPr>
          <a:xfrm>
            <a:off x="1350818" y="671285"/>
            <a:ext cx="2493818" cy="461665"/>
          </a:xfrm>
          <a:prstGeom prst="rect">
            <a:avLst/>
          </a:prstGeom>
          <a:noFill/>
        </p:spPr>
        <p:txBody>
          <a:bodyPr wrap="square" rtlCol="1">
            <a:spAutoFit/>
          </a:bodyPr>
          <a:lstStyle/>
          <a:p>
            <a:pPr algn="r" rtl="1"/>
            <a:r>
              <a:rPr lang="fa-IR" sz="2400" b="1" dirty="0" smtClean="0">
                <a:solidFill>
                  <a:srgbClr val="AD9B91"/>
                </a:solidFill>
                <a:cs typeface="B Nazanin" panose="00000400000000000000" pitchFamily="2" charset="-78"/>
              </a:rPr>
              <a:t>ناتوراليسم</a:t>
            </a:r>
            <a:endParaRPr lang="fa-IR" sz="2400" b="1" dirty="0">
              <a:solidFill>
                <a:srgbClr val="AD9B91"/>
              </a:solidFill>
              <a:cs typeface="B Nazanin" panose="00000400000000000000" pitchFamily="2" charset="-78"/>
            </a:endParaRPr>
          </a:p>
        </p:txBody>
      </p:sp>
      <p:sp>
        <p:nvSpPr>
          <p:cNvPr id="5" name="TextBox 4"/>
          <p:cNvSpPr txBox="1"/>
          <p:nvPr/>
        </p:nvSpPr>
        <p:spPr>
          <a:xfrm>
            <a:off x="648036" y="1122900"/>
            <a:ext cx="3445947" cy="3539430"/>
          </a:xfrm>
          <a:prstGeom prst="rect">
            <a:avLst/>
          </a:prstGeom>
          <a:noFill/>
        </p:spPr>
        <p:txBody>
          <a:bodyPr wrap="square" rtlCol="1">
            <a:spAutoFit/>
          </a:bodyPr>
          <a:lstStyle/>
          <a:p>
            <a:pPr algn="r" rtl="1" fontAlgn="base"/>
            <a:r>
              <a:rPr lang="fa-IR" dirty="0">
                <a:solidFill>
                  <a:srgbClr val="7B7676"/>
                </a:solidFill>
                <a:cs typeface="B Nazanin" panose="00000400000000000000" pitchFamily="2" charset="-78"/>
              </a:rPr>
              <a:t>ادبیات ناتورالیسم از میان رئالیسم شکل </a:t>
            </a:r>
            <a:r>
              <a:rPr lang="fa-IR" dirty="0" smtClean="0">
                <a:solidFill>
                  <a:srgbClr val="7B7676"/>
                </a:solidFill>
                <a:cs typeface="B Nazanin" panose="00000400000000000000" pitchFamily="2" charset="-78"/>
              </a:rPr>
              <a:t>گرفت اما تفاوت هايي نيز دارند. </a:t>
            </a:r>
            <a:r>
              <a:rPr lang="fa-IR" dirty="0">
                <a:solidFill>
                  <a:srgbClr val="7B7676"/>
                </a:solidFill>
                <a:cs typeface="B Nazanin" panose="00000400000000000000" pitchFamily="2" charset="-78"/>
              </a:rPr>
              <a:t>آشکارترین تضاد ناتورالیسم با رئالیسم </a:t>
            </a:r>
            <a:r>
              <a:rPr lang="fa-IR" dirty="0" smtClean="0">
                <a:solidFill>
                  <a:srgbClr val="7B7676"/>
                </a:solidFill>
                <a:cs typeface="B Nazanin" panose="00000400000000000000" pitchFamily="2" charset="-78"/>
              </a:rPr>
              <a:t>اين است كه  </a:t>
            </a:r>
            <a:r>
              <a:rPr lang="fa-IR" dirty="0">
                <a:solidFill>
                  <a:srgbClr val="7B7676"/>
                </a:solidFill>
                <a:cs typeface="B Nazanin" panose="00000400000000000000" pitchFamily="2" charset="-78"/>
              </a:rPr>
              <a:t>نویسندگان ادبیات ناتورالیسم سعی می کنند بر پایه زمینه سرنوشت </a:t>
            </a:r>
            <a:r>
              <a:rPr lang="fa-IR" dirty="0" smtClean="0">
                <a:solidFill>
                  <a:srgbClr val="7B7676"/>
                </a:solidFill>
                <a:cs typeface="B Nazanin" panose="00000400000000000000" pitchFamily="2" charset="-78"/>
              </a:rPr>
              <a:t>باوری، </a:t>
            </a:r>
            <a:r>
              <a:rPr lang="fa-IR" dirty="0">
                <a:solidFill>
                  <a:srgbClr val="7B7676"/>
                </a:solidFill>
                <a:cs typeface="B Nazanin" panose="00000400000000000000" pitchFamily="2" charset="-78"/>
              </a:rPr>
              <a:t>مخاطب خود را به جهتی سوق دهند که بپذیرد سرنوشت شخصیت داستان از قبل مشخص شده و او هیچ کاری نمی تواند برای تغییر دادن آن انجام دهد؛ </a:t>
            </a:r>
            <a:r>
              <a:rPr lang="fa-IR" dirty="0" smtClean="0">
                <a:solidFill>
                  <a:srgbClr val="7B7676"/>
                </a:solidFill>
                <a:cs typeface="B Nazanin" panose="00000400000000000000" pitchFamily="2" charset="-78"/>
              </a:rPr>
              <a:t>بر‌خلاف </a:t>
            </a:r>
            <a:r>
              <a:rPr lang="fa-IR" dirty="0">
                <a:solidFill>
                  <a:srgbClr val="7B7676"/>
                </a:solidFill>
                <a:cs typeface="B Nazanin" panose="00000400000000000000" pitchFamily="2" charset="-78"/>
              </a:rPr>
              <a:t>پیروان مکتب رئالیسم که معمولا در پایان داستان های خود قهرمان داستان به نگرشی جدید در ادامه زندگی خود دست می یابد و با خواست خود دنیای اطراف خود را عوض می کند</a:t>
            </a:r>
            <a:r>
              <a:rPr lang="fa-IR" dirty="0" smtClean="0">
                <a:solidFill>
                  <a:srgbClr val="7B7676"/>
                </a:solidFill>
                <a:cs typeface="B Nazanin" panose="00000400000000000000" pitchFamily="2" charset="-78"/>
              </a:rPr>
              <a:t>.</a:t>
            </a:r>
          </a:p>
          <a:p>
            <a:pPr algn="r" rtl="1" fontAlgn="base"/>
            <a:r>
              <a:rPr lang="fa-IR" dirty="0">
                <a:solidFill>
                  <a:srgbClr val="7B7676"/>
                </a:solidFill>
                <a:cs typeface="B Nazanin" panose="00000400000000000000" pitchFamily="2" charset="-78"/>
              </a:rPr>
              <a:t>ناتورالیست ها روی جنبه های تاریک زندگی تاکید دارند، سوژه هایی مثل مرگ، تهیدستی، نژادپرستی ، بیماری و بسیاری موارد منفی دیگر از مضامین پایه این مکتب هستند که سبب شده نویسندگان ناتورالیست توجه خاصی به سیاه نمایی و بدبختی و اندوه بشری داشته باشند.</a:t>
            </a:r>
            <a:br>
              <a:rPr lang="fa-IR" dirty="0">
                <a:solidFill>
                  <a:srgbClr val="7B7676"/>
                </a:solidFill>
                <a:cs typeface="B Nazanin" panose="00000400000000000000" pitchFamily="2" charset="-78"/>
              </a:rPr>
            </a:br>
            <a:endParaRPr lang="fa-IR" dirty="0">
              <a:solidFill>
                <a:srgbClr val="7B7676"/>
              </a:solidFill>
              <a:cs typeface="B Nazanin" panose="00000400000000000000" pitchFamily="2" charset="-78"/>
            </a:endParaRPr>
          </a:p>
        </p:txBody>
      </p:sp>
    </p:spTree>
    <p:extLst>
      <p:ext uri="{BB962C8B-B14F-4D97-AF65-F5344CB8AC3E}">
        <p14:creationId xmlns:p14="http://schemas.microsoft.com/office/powerpoint/2010/main" val="371420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8" name="Google Shape;398;p3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3" name="TextBox 2"/>
          <p:cNvSpPr txBox="1"/>
          <p:nvPr/>
        </p:nvSpPr>
        <p:spPr>
          <a:xfrm>
            <a:off x="817418" y="2266943"/>
            <a:ext cx="3722620" cy="646331"/>
          </a:xfrm>
          <a:prstGeom prst="rect">
            <a:avLst/>
          </a:prstGeom>
          <a:noFill/>
        </p:spPr>
        <p:txBody>
          <a:bodyPr wrap="square" rtlCol="1">
            <a:spAutoFit/>
          </a:bodyPr>
          <a:lstStyle/>
          <a:p>
            <a:pPr algn="ctr" rtl="1"/>
            <a:r>
              <a:rPr lang="fa-IR" sz="3600" dirty="0" smtClean="0">
                <a:solidFill>
                  <a:srgbClr val="757070"/>
                </a:solidFill>
              </a:rPr>
              <a:t>پايان</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190" y="467604"/>
            <a:ext cx="3165110" cy="422014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724</Words>
  <Application>Microsoft Office PowerPoint</Application>
  <PresentationFormat>On-screen Show (16:9)</PresentationFormat>
  <Paragraphs>25</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B Nazanin</vt:lpstr>
      <vt:lpstr>Arial</vt:lpstr>
      <vt:lpstr>Playfair Display Regular</vt:lpstr>
      <vt:lpstr>Inria Serif Light</vt:lpstr>
      <vt:lpstr>Inria Serif</vt:lpstr>
      <vt:lpstr>Paulina template</vt:lpstr>
      <vt:lpstr>1_Paulina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Maboudi</dc:creator>
  <cp:lastModifiedBy>l e n o v o</cp:lastModifiedBy>
  <cp:revision>30</cp:revision>
  <dcterms:modified xsi:type="dcterms:W3CDTF">2022-05-06T12:14:20Z</dcterms:modified>
</cp:coreProperties>
</file>